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1" r:id="rId3"/>
    <p:sldId id="273" r:id="rId4"/>
    <p:sldId id="272" r:id="rId5"/>
  </p:sldIdLst>
  <p:sldSz cx="6858000" cy="9906000" type="A4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92385DD-12FE-4688-8C09-900D9AD78754}">
          <p14:sldIdLst>
            <p14:sldId id="269"/>
          </p14:sldIdLst>
        </p14:section>
        <p14:section name="Untitled Section" id="{D13D5130-A602-4C72-81A8-2FE6A8C40825}">
          <p14:sldIdLst>
            <p14:sldId id="271"/>
            <p14:sldId id="273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26"/>
    <a:srgbClr val="99382B"/>
    <a:srgbClr val="F47B58"/>
    <a:srgbClr val="DE9F75"/>
    <a:srgbClr val="EE577D"/>
    <a:srgbClr val="633B11"/>
    <a:srgbClr val="F0B131"/>
    <a:srgbClr val="7F6567"/>
    <a:srgbClr val="9E483D"/>
    <a:srgbClr val="A559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6" autoAdjust="0"/>
    <p:restoredTop sz="94667" autoAdjust="0"/>
  </p:normalViewPr>
  <p:slideViewPr>
    <p:cSldViewPr snapToGrid="0" showGuides="1">
      <p:cViewPr varScale="1">
        <p:scale>
          <a:sx n="60" d="100"/>
          <a:sy n="60" d="100"/>
        </p:scale>
        <p:origin x="2742" y="6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F192BB44-3C3D-46A9-9000-6199E4B420E5}" type="datetimeFigureOut">
              <a:rPr lang="en-GB" smtClean="0"/>
              <a:pPr/>
              <a:t>02/05/2025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303999C-AB33-44F0-9BFA-509B3A757B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4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956816"/>
            <a:ext cx="6858000" cy="1499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8355106"/>
            <a:ext cx="6858000" cy="1021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38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B45415BF-D816-486A-813A-7593CAE0A4DA}"/>
              </a:ext>
            </a:extLst>
          </p:cNvPr>
          <p:cNvSpPr txBox="1"/>
          <p:nvPr/>
        </p:nvSpPr>
        <p:spPr>
          <a:xfrm>
            <a:off x="91440" y="2262746"/>
            <a:ext cx="6675120" cy="7679025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LUNCH</a:t>
            </a:r>
          </a:p>
          <a:p>
            <a:pPr algn="just" hangingPunct="0">
              <a:spcBef>
                <a:spcPts val="1200"/>
              </a:spcBef>
            </a:pP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MAIN COURSES</a:t>
            </a:r>
            <a:r>
              <a:rPr lang="en-US" sz="2800" b="1" dirty="0">
                <a:solidFill>
                  <a:srgbClr val="99382B"/>
                </a:solidFill>
                <a:latin typeface="Century Gothic" panose="020B0502020202020204" pitchFamily="34" charset="0"/>
              </a:rPr>
              <a:t>			           </a:t>
            </a: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AED</a:t>
            </a:r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Chicken Roulade with Mushroom and Sage Sauce                                                                                                                                                                             </a:t>
            </a: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                                                              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101.</a:t>
            </a:r>
            <a:endParaRPr lang="en-US" sz="1600" b="1" dirty="0">
              <a:latin typeface="Century Gothic" panose="020B0502020202020204" pitchFamily="34" charset="0"/>
            </a:endParaRPr>
          </a:p>
          <a:p>
            <a:pPr hangingPunct="0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Chicken, Mushrooms,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LOW FAT MILK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Spinach,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MOZZARELLA CHEESE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Onion,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FLOUR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Garlic, Sage, Olive Oil, Salt, Black Pepper.</a:t>
            </a:r>
          </a:p>
          <a:p>
            <a:pPr hangingPunct="0"/>
            <a:endParaRPr lang="en-US" sz="2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Grilled Salisbury Steak with Brown Gravy           </a:t>
            </a:r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89</a:t>
            </a:r>
            <a:endParaRPr lang="en-US" sz="1600" dirty="0">
              <a:latin typeface="Century Gothic" panose="020B0502020202020204" pitchFamily="34" charset="0"/>
            </a:endParaRPr>
          </a:p>
          <a:p>
            <a:pPr hangingPunct="0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Beef, Worcestershire Sauce,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EGG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Mushroom, Water, Onion,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 FLOUR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Tomato Ketchup, Salt, Black Pepper, Beef Broth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Oven Baked Fish Finger with Cilantro Aioli         </a:t>
            </a:r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20.00</a:t>
            </a:r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 196</a:t>
            </a:r>
          </a:p>
          <a:p>
            <a:pPr lvl="0" hangingPunct="0"/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FISH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EGG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CORN FLAKES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ALL PURPOSE FLOUR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Olive Oil, Cilantro, Cloves, Salt, Lemon Juice, Black Pepper.</a:t>
            </a:r>
          </a:p>
          <a:p>
            <a:pPr lvl="0"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Chicken Penne Primavera                                  20.00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226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Chicken, </a:t>
            </a:r>
            <a:r>
              <a:rPr lang="it-IT" b="1" dirty="0">
                <a:solidFill>
                  <a:srgbClr val="FF0000"/>
                </a:solidFill>
                <a:latin typeface="Century Gothic" panose="020B0502020202020204" pitchFamily="34" charset="0"/>
              </a:rPr>
              <a:t>PENNE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it-IT" b="1" dirty="0">
                <a:solidFill>
                  <a:srgbClr val="FF0000"/>
                </a:solidFill>
                <a:latin typeface="Century Gothic" panose="020B0502020202020204" pitchFamily="34" charset="0"/>
              </a:rPr>
              <a:t>MOZZARELLA CHEESE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Olive Oil, Garlic, Salt, Chicken Broth, Basil, Black Pepper.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9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Note: Letters in BOLD and RED COLOR contains allergen</a:t>
            </a:r>
            <a:endParaRPr lang="it-IT" sz="19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973E31-933E-430B-9AC5-060E905C463A}"/>
              </a:ext>
            </a:extLst>
          </p:cNvPr>
          <p:cNvSpPr txBox="1"/>
          <p:nvPr/>
        </p:nvSpPr>
        <p:spPr>
          <a:xfrm>
            <a:off x="624840" y="1062417"/>
            <a:ext cx="560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endParaRPr lang="en-GB" altLang="en-US" sz="2400" b="1" dirty="0">
              <a:latin typeface="Castellar" panose="020A0402060406010301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UNIVERSAL AMERICAN SCHOOL</a:t>
            </a:r>
          </a:p>
          <a:p>
            <a:pPr algn="ctr">
              <a:spcBef>
                <a:spcPct val="0"/>
              </a:spcBef>
            </a:pPr>
            <a:r>
              <a:rPr lang="en-GB" altLang="en-US" sz="2400" b="1" baseline="30000" dirty="0">
                <a:solidFill>
                  <a:srgbClr val="002060"/>
                </a:solidFill>
                <a:latin typeface="Castellar" panose="020A0402060406010301" pitchFamily="18" charset="0"/>
              </a:rPr>
              <a:t>5th </a:t>
            </a: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May 2025 </a:t>
            </a:r>
            <a:r>
              <a:rPr lang="en-GB" altLang="en-US" sz="2400" b="1" dirty="0" err="1">
                <a:solidFill>
                  <a:srgbClr val="002060"/>
                </a:solidFill>
                <a:latin typeface="Castellar" panose="020A0402060406010301" pitchFamily="18" charset="0"/>
              </a:rPr>
              <a:t>MONday</a:t>
            </a:r>
            <a:endParaRPr lang="en-GB" altLang="en-US" sz="2400" b="1" dirty="0">
              <a:solidFill>
                <a:srgbClr val="002060"/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361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B45415BF-D816-486A-813A-7593CAE0A4DA}"/>
              </a:ext>
            </a:extLst>
          </p:cNvPr>
          <p:cNvSpPr txBox="1"/>
          <p:nvPr/>
        </p:nvSpPr>
        <p:spPr>
          <a:xfrm>
            <a:off x="182880" y="2262746"/>
            <a:ext cx="6675120" cy="7340471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LUNCH</a:t>
            </a:r>
          </a:p>
          <a:p>
            <a:pPr algn="just" hangingPunct="0">
              <a:spcBef>
                <a:spcPts val="1200"/>
              </a:spcBef>
            </a:pP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MAIN COURSES</a:t>
            </a:r>
            <a:r>
              <a:rPr lang="en-US" sz="2800" b="1" dirty="0">
                <a:solidFill>
                  <a:srgbClr val="99382B"/>
                </a:solidFill>
                <a:latin typeface="Century Gothic" panose="020B0502020202020204" pitchFamily="34" charset="0"/>
              </a:rPr>
              <a:t>			           </a:t>
            </a: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AED</a:t>
            </a:r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Chicken Manchurian                                          20.00                              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185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Chicken,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EGG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, Onion, Capsicum, Corn Oil,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FLOUR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, Tomato Paste, Salt, Corn Flour, Soya, Ginger, Garlic, Vinegar.</a:t>
            </a:r>
          </a:p>
          <a:p>
            <a:pPr hangingPunct="0"/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Roast Beef with Homemade Gravy                   </a:t>
            </a:r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144</a:t>
            </a:r>
            <a:endParaRPr lang="en-US" sz="1600" dirty="0">
              <a:latin typeface="Century Gothic" panose="020B0502020202020204" pitchFamily="34" charset="0"/>
            </a:endParaRPr>
          </a:p>
          <a:p>
            <a:pPr hangingPunct="0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Beef, Onion,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FLOUR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Worcestershire Sauce, Garlic, Black Pepper,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MUSTARD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Salt, Paprika, Beef Stock.</a:t>
            </a:r>
          </a:p>
          <a:p>
            <a:pPr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Grilled Fish with Lemon Chives Sauce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119</a:t>
            </a:r>
          </a:p>
          <a:p>
            <a:pPr lvl="0" hangingPunct="0"/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FISH FILLET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Lemon,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LOW FAT YOGHURT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Corn Oil, Garlic, Salt, Chives, Black Pepper.</a:t>
            </a:r>
          </a:p>
          <a:p>
            <a:pPr lvl="0"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Chicken Lo Mein Linguine Pasta      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155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Chicken,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LINGUINE PASTA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Mushroom, Water, Soy Sauce, Ginger Root, Garlic, Green Onion Sugar, Vinegar, Cornstarch, Black Pepper.</a:t>
            </a:r>
            <a:endParaRPr lang="en-US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9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Note: Letters in BOLD and RED COLOR contains allergen</a:t>
            </a:r>
            <a:endParaRPr lang="it-IT" sz="19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973E31-933E-430B-9AC5-060E905C463A}"/>
              </a:ext>
            </a:extLst>
          </p:cNvPr>
          <p:cNvSpPr txBox="1"/>
          <p:nvPr/>
        </p:nvSpPr>
        <p:spPr>
          <a:xfrm>
            <a:off x="624840" y="1062417"/>
            <a:ext cx="560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endParaRPr lang="en-GB" altLang="en-US" sz="2400" b="1" dirty="0">
              <a:latin typeface="Castellar" panose="020A0402060406010301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UNIVERSAL AMERICAN SCHOOL</a:t>
            </a:r>
          </a:p>
          <a:p>
            <a:pPr algn="ctr">
              <a:spcBef>
                <a:spcPct val="0"/>
              </a:spcBef>
            </a:pPr>
            <a:r>
              <a:rPr lang="en-GB" altLang="en-US" sz="2800" b="1" baseline="30000" dirty="0">
                <a:solidFill>
                  <a:srgbClr val="002060"/>
                </a:solidFill>
                <a:latin typeface="Castellar" panose="020A0402060406010301" pitchFamily="18" charset="0"/>
              </a:rPr>
              <a:t>6th</a:t>
            </a:r>
            <a:r>
              <a:rPr lang="en-GB" altLang="en-US" sz="2400" b="1" baseline="30000" dirty="0">
                <a:solidFill>
                  <a:srgbClr val="002060"/>
                </a:solidFill>
                <a:latin typeface="Castellar" panose="020A0402060406010301" pitchFamily="18" charset="0"/>
              </a:rPr>
              <a:t> </a:t>
            </a: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MAY 2025 TUESDAY</a:t>
            </a:r>
          </a:p>
        </p:txBody>
      </p:sp>
    </p:spTree>
    <p:extLst>
      <p:ext uri="{BB962C8B-B14F-4D97-AF65-F5344CB8AC3E}">
        <p14:creationId xmlns:p14="http://schemas.microsoft.com/office/powerpoint/2010/main" val="3789917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B45415BF-D816-486A-813A-7593CAE0A4DA}"/>
              </a:ext>
            </a:extLst>
          </p:cNvPr>
          <p:cNvSpPr txBox="1"/>
          <p:nvPr/>
        </p:nvSpPr>
        <p:spPr>
          <a:xfrm>
            <a:off x="0" y="2037348"/>
            <a:ext cx="6858000" cy="7925246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LUNCH</a:t>
            </a:r>
          </a:p>
          <a:p>
            <a:pPr algn="just" hangingPunct="0">
              <a:spcBef>
                <a:spcPts val="1200"/>
              </a:spcBef>
            </a:pP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MAIN COURSES</a:t>
            </a:r>
            <a:r>
              <a:rPr lang="en-US" sz="2800" b="1" dirty="0">
                <a:solidFill>
                  <a:srgbClr val="99382B"/>
                </a:solidFill>
                <a:latin typeface="Century Gothic" panose="020B0502020202020204" pitchFamily="34" charset="0"/>
              </a:rPr>
              <a:t>			           </a:t>
            </a: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AED</a:t>
            </a:r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Baked Chicken with Spinach and Cream Sauce</a:t>
            </a: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   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107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Chicken Breast, Spinach,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MOZZARELLA CHEESE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, Corn Oil,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LOW FAT YOGURT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, Onion.</a:t>
            </a:r>
          </a:p>
          <a:p>
            <a:pPr hangingPunct="0"/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Grilled Steak with Pepper Sauce                        </a:t>
            </a:r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146</a:t>
            </a:r>
            <a:endParaRPr lang="en-US" sz="1600" dirty="0">
              <a:latin typeface="Century Gothic" panose="020B0502020202020204" pitchFamily="34" charset="0"/>
            </a:endParaRPr>
          </a:p>
          <a:p>
            <a:pPr hangingPunct="0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Beef, Corn Oil,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LOW FAT MILK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FLOUR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Shallot,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MUSTARD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Peppercorn, Salt, Beef Stock.</a:t>
            </a:r>
          </a:p>
          <a:p>
            <a:pPr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Grilled Fish ala Greek                         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128</a:t>
            </a:r>
          </a:p>
          <a:p>
            <a:pPr lvl="0" hangingPunct="0"/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FISH FILLET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EGG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Carrots, Parsnips,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CELERY STICK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Onion, Corn Oil, Tomato Paste,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FLOUR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Vinegar, Salt, Cilantro,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CORN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FLOUR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Bay Leaves, Black Pepper.</a:t>
            </a:r>
          </a:p>
          <a:p>
            <a:pPr lvl="0"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Greek Style Mini Pasta with Vegetables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70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Red Potato, Tomato Sauce, Mixed Bell Pepper,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MINI PASTA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Mushroom,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cheddar cheese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LOW FAT YOGHURT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Olive Oil, Basil Leaves, Oregano. </a:t>
            </a:r>
          </a:p>
          <a:p>
            <a:pPr hangingPunct="0"/>
            <a:r>
              <a:rPr lang="en-US" sz="19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Note: Letters in BOLD and RED COLOR contains allergen</a:t>
            </a:r>
            <a:endParaRPr lang="it-IT" sz="19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973E31-933E-430B-9AC5-060E905C463A}"/>
              </a:ext>
            </a:extLst>
          </p:cNvPr>
          <p:cNvSpPr txBox="1"/>
          <p:nvPr/>
        </p:nvSpPr>
        <p:spPr>
          <a:xfrm>
            <a:off x="477252" y="1042736"/>
            <a:ext cx="5903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endParaRPr lang="en-GB" altLang="en-US" sz="2400" b="1" dirty="0">
              <a:latin typeface="Castellar" panose="020A0402060406010301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UNIVERSAL AMERICAN SCHOOL</a:t>
            </a:r>
          </a:p>
          <a:p>
            <a:pPr algn="ctr">
              <a:spcBef>
                <a:spcPct val="0"/>
              </a:spcBef>
            </a:pPr>
            <a:r>
              <a:rPr lang="en-GB" altLang="en-US" sz="2800" b="1" baseline="30000" dirty="0">
                <a:solidFill>
                  <a:srgbClr val="002060"/>
                </a:solidFill>
                <a:latin typeface="Castellar" panose="020A0402060406010301" pitchFamily="18" charset="0"/>
              </a:rPr>
              <a:t>7th</a:t>
            </a:r>
            <a:r>
              <a:rPr lang="en-GB" altLang="en-US" sz="2400" b="1" baseline="30000" dirty="0">
                <a:solidFill>
                  <a:srgbClr val="002060"/>
                </a:solidFill>
                <a:latin typeface="Castellar" panose="020A0402060406010301" pitchFamily="18" charset="0"/>
              </a:rPr>
              <a:t> </a:t>
            </a: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MAY 2025 </a:t>
            </a:r>
            <a:r>
              <a:rPr lang="en-GB" altLang="en-US" sz="2400" b="1" dirty="0" err="1">
                <a:solidFill>
                  <a:srgbClr val="002060"/>
                </a:solidFill>
                <a:latin typeface="Castellar" panose="020A0402060406010301" pitchFamily="18" charset="0"/>
              </a:rPr>
              <a:t>wednesday</a:t>
            </a:r>
            <a:endParaRPr lang="en-GB" altLang="en-US" sz="2400" b="1" dirty="0">
              <a:solidFill>
                <a:srgbClr val="002060"/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44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B45415BF-D816-486A-813A-7593CAE0A4DA}"/>
              </a:ext>
            </a:extLst>
          </p:cNvPr>
          <p:cNvSpPr txBox="1"/>
          <p:nvPr/>
        </p:nvSpPr>
        <p:spPr>
          <a:xfrm>
            <a:off x="91440" y="2262746"/>
            <a:ext cx="6675120" cy="6755696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LUNCH</a:t>
            </a:r>
          </a:p>
          <a:p>
            <a:pPr algn="just" hangingPunct="0">
              <a:spcBef>
                <a:spcPts val="1200"/>
              </a:spcBef>
            </a:pP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MAIN COURSES</a:t>
            </a:r>
            <a:r>
              <a:rPr lang="en-US" sz="2800" b="1" dirty="0">
                <a:solidFill>
                  <a:srgbClr val="99382B"/>
                </a:solidFill>
                <a:latin typeface="Century Gothic" panose="020B0502020202020204" pitchFamily="34" charset="0"/>
              </a:rPr>
              <a:t>			           </a:t>
            </a: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AED</a:t>
            </a:r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Chicken Biryani                                  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130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Chicken Breasts, Basmati Rice, Corn Oil, Onion, Salt, Garlic, Curry Paste, Chicken Stock, Cardamom, Bay Leaf, Cinnamon, Turmeric, Coriander, Ginger.</a:t>
            </a:r>
          </a:p>
          <a:p>
            <a:pPr hangingPunct="0"/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Pasta Shells with Grilled Chicken                       </a:t>
            </a:r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 173</a:t>
            </a:r>
          </a:p>
          <a:p>
            <a:pPr hangingPunct="0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Chicken, Tomatoes, </a:t>
            </a:r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PASTA SHELLS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Tomato Paste, Corn Oil, Salt, Parsley, Black Pepper.</a:t>
            </a:r>
          </a:p>
          <a:p>
            <a:pPr hangingPunct="0"/>
            <a:endParaRPr lang="en-US" sz="16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Swedish Meatballs with Brown Gravy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115</a:t>
            </a:r>
          </a:p>
          <a:p>
            <a:pPr lvl="0" hangingPunct="0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Beef, Beef Stock, Sour Cream,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EGG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Onion,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ALL PURPOSE FLOUR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Corn Oil, Salt, Parsley, Mixed Spices, Black Pepper.</a:t>
            </a:r>
          </a:p>
          <a:p>
            <a:pPr lvl="0"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Saffron Marinated Grilled Fish Fillet                 </a:t>
            </a:r>
            <a:r>
              <a:rPr lang="it-IT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    20.00</a:t>
            </a:r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90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FISH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, Tomatoes, Red Pepper, Onion, Olive Oil,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LOW FAT MILK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FLOUR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, Salt, Parsley, Black Pepper, Saffron.</a:t>
            </a:r>
          </a:p>
          <a:p>
            <a:pPr hangingPunct="0"/>
            <a:r>
              <a:rPr lang="en-US" sz="19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Note: Letters in BOLD and RED COLOR contains allergen</a:t>
            </a:r>
            <a:endParaRPr lang="it-IT" sz="19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973E31-933E-430B-9AC5-060E905C463A}"/>
              </a:ext>
            </a:extLst>
          </p:cNvPr>
          <p:cNvSpPr txBox="1"/>
          <p:nvPr/>
        </p:nvSpPr>
        <p:spPr>
          <a:xfrm>
            <a:off x="624840" y="1062417"/>
            <a:ext cx="560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endParaRPr lang="en-GB" altLang="en-US" sz="2400" b="1" dirty="0">
              <a:latin typeface="Castellar" panose="020A0402060406010301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UNIVERSAL AMERICAN SCHOOL</a:t>
            </a:r>
          </a:p>
          <a:p>
            <a:pPr algn="ctr">
              <a:spcBef>
                <a:spcPct val="0"/>
              </a:spcBef>
            </a:pPr>
            <a:r>
              <a:rPr lang="en-GB" altLang="en-US" sz="2400" b="1" baseline="30000" dirty="0">
                <a:solidFill>
                  <a:srgbClr val="002060"/>
                </a:solidFill>
                <a:latin typeface="Castellar" panose="020A0402060406010301" pitchFamily="18" charset="0"/>
              </a:rPr>
              <a:t>8</a:t>
            </a:r>
            <a:r>
              <a:rPr lang="en-GB" altLang="en-US" sz="2400" b="1" baseline="30000">
                <a:solidFill>
                  <a:srgbClr val="002060"/>
                </a:solidFill>
                <a:latin typeface="Castellar" panose="020A0402060406010301" pitchFamily="18" charset="0"/>
              </a:rPr>
              <a:t>th </a:t>
            </a: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May 2025 </a:t>
            </a:r>
            <a:r>
              <a:rPr lang="en-GB" altLang="en-US" sz="2400" b="1" dirty="0" err="1">
                <a:solidFill>
                  <a:srgbClr val="002060"/>
                </a:solidFill>
                <a:latin typeface="Castellar" panose="020A0402060406010301" pitchFamily="18" charset="0"/>
              </a:rPr>
              <a:t>thursday</a:t>
            </a:r>
            <a:endParaRPr lang="en-GB" altLang="en-US" sz="2400" b="1" dirty="0">
              <a:solidFill>
                <a:srgbClr val="002060"/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444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20134</TotalTime>
  <Words>651</Words>
  <Application>Microsoft Office PowerPoint</Application>
  <PresentationFormat>A4 Paper (210x297 mm)</PresentationFormat>
  <Paragraphs>87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Castellar</vt:lpstr>
      <vt:lpstr>Century Gothic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Denver Amiths</dc:creator>
  <cp:lastModifiedBy>Julylyn Garcia. Mucho</cp:lastModifiedBy>
  <cp:revision>748</cp:revision>
  <cp:lastPrinted>2024-10-21T04:03:41Z</cp:lastPrinted>
  <dcterms:created xsi:type="dcterms:W3CDTF">2017-02-07T07:28:08Z</dcterms:created>
  <dcterms:modified xsi:type="dcterms:W3CDTF">2025-05-02T04:43:55Z</dcterms:modified>
</cp:coreProperties>
</file>